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4" name="Shape 7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6" name="Shape 7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5" name="Shape 7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?authuser=0" TargetMode="External"/><Relationship Id="rId5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storage/?authuser=0" TargetMode="External"/><Relationship Id="rId5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 defTabSz="905255">
              <a:defRPr sz="3959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第15堂下載雲端硬碟圖片和顯示圖片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iOS機械學習和雲端資料庫開發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3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1" name="https://firebase.google.com/docs/database/?authuser=0"/>
          <p:cNvSpPr txBox="1"/>
          <p:nvPr/>
        </p:nvSpPr>
        <p:spPr>
          <a:xfrm>
            <a:off x="1135379" y="1139613"/>
            <a:ext cx="4821919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https://firebase.google.com/docs/database/?authuser=0</a:t>
            </a:r>
          </a:p>
        </p:txBody>
      </p:sp>
      <p:pic>
        <p:nvPicPr>
          <p:cNvPr id="742" name="螢幕快照 2019-03-31 下午6.37.54.png" descr="螢幕快照 2019-03-31 下午6.37.5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8273" y="1683465"/>
            <a:ext cx="5641450" cy="2818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31 下午2.56.58.mov" descr="螢幕錄製 2019-03-31 下午2.56.58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418206" y="848758"/>
            <a:ext cx="6164318" cy="3995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83335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178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暱名登入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雲端硬碟權限設定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檢查節點是否有資料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動態下載雲端硬碟圖片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暱名登入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3-31 下午6.21.17.png" descr="螢幕快照 2019-03-31 下午6.21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6816" y="1272678"/>
            <a:ext cx="6557482" cy="3065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設定權限</a:t>
            </a:r>
          </a:p>
        </p:txBody>
      </p:sp>
      <p:sp>
        <p:nvSpPr>
          <p:cNvPr id="69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螢幕快照 2019-03-31 下午6.30.03.png" descr="螢幕快照 2019-03-31 下午6.30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7516" y="1174112"/>
            <a:ext cx="3848968" cy="3535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檢查節點是否有資料</a:t>
            </a:r>
          </a:p>
        </p:txBody>
      </p:sp>
      <p:sp>
        <p:nvSpPr>
          <p:cNvPr id="70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8" name="螢幕快照 2019-03-31 下午6.31.44.png" descr="螢幕快照 2019-03-31 下午6.31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0654" y="1491418"/>
            <a:ext cx="5535185" cy="2160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下載資料</a:t>
            </a:r>
          </a:p>
        </p:txBody>
      </p:sp>
      <p:sp>
        <p:nvSpPr>
          <p:cNvPr id="71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6" name="螢幕快照 2019-04-01 上午10.36.43.png" descr="螢幕快照 2019-04-01 上午10.36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9260" y="1354834"/>
            <a:ext cx="6536846" cy="2332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動態下載和顯示圖片</a:t>
            </a:r>
          </a:p>
        </p:txBody>
      </p:sp>
      <p:sp>
        <p:nvSpPr>
          <p:cNvPr id="72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4" name="螢幕快照 2019-04-01 上午10.38.12.png" descr="螢幕快照 2019-04-01 上午10.38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5171" y="1177946"/>
            <a:ext cx="6973674" cy="22124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2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2" name="https://firebase.google.com/docs/storage/?authuser=0"/>
          <p:cNvSpPr txBox="1"/>
          <p:nvPr/>
        </p:nvSpPr>
        <p:spPr>
          <a:xfrm>
            <a:off x="1135379" y="1139613"/>
            <a:ext cx="4693343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https://firebase.google.com/docs/storage/?authuser=0</a:t>
            </a:r>
          </a:p>
        </p:txBody>
      </p:sp>
      <p:pic>
        <p:nvPicPr>
          <p:cNvPr id="733" name="螢幕快照 2019-03-31 下午6.36.53.png" descr="螢幕快照 2019-03-31 下午6.36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4198" y="1598664"/>
            <a:ext cx="5602386" cy="2966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